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0" r:id="rId4"/>
    <p:sldId id="259" r:id="rId5"/>
    <p:sldId id="262" r:id="rId6"/>
    <p:sldId id="258" r:id="rId7"/>
    <p:sldId id="263" r:id="rId8"/>
    <p:sldId id="264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6085" autoAdjust="0"/>
  </p:normalViewPr>
  <p:slideViewPr>
    <p:cSldViewPr>
      <p:cViewPr>
        <p:scale>
          <a:sx n="100" d="100"/>
          <a:sy n="100" d="100"/>
        </p:scale>
        <p:origin x="-510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1AF03-7856-48A4-8955-78CA2AB901B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45EEE-AB7C-4D55-B2DB-F84558352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4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45EEE-AB7C-4D55-B2DB-F845583524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4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509B32-1ADC-4239-B652-299AE6B7F2CE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0075A9-AF63-460F-AF56-48F39FA3CC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175351" cy="17931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7056784" cy="38884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Цели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задачи всеобщего декларирования:</a:t>
            </a:r>
          </a:p>
          <a:p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-обеспечение справедливого налогообложения и</a:t>
            </a:r>
          </a:p>
          <a:p>
            <a:pPr algn="l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овершенствования социальной политики; </a:t>
            </a:r>
          </a:p>
          <a:p>
            <a:pPr algn="l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создания эффективного механизма контроля доходов  физических лиц;</a:t>
            </a:r>
          </a:p>
          <a:p>
            <a:pPr algn="l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-снижения уровня коррупции и теневой экономики.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6\Desktop\нормативныеакты по проверке\4e33a2b294a395d0a10f827d7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9024"/>
            <a:ext cx="3600400" cy="189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6\Desktop\логотип налогово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9023"/>
            <a:ext cx="3528392" cy="189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35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784976" cy="2808312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2051" name="Picture 3" descr="C:\Users\6\Desktop\758eacb2-e51a-4e96-8e67-15ec2c66a3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4206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9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1987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  <p:pic>
        <p:nvPicPr>
          <p:cNvPr id="1026" name="Picture 2" descr="C:\Users\6\Desktop\c6c83fd9-f454-4e2e-b083-eff0f3ea38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60648"/>
            <a:ext cx="870198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2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1154" y="285293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endParaRPr lang="ru-RU" sz="2400" b="1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6\Desktop\18194820-895e-4406-82bb-f3ebbbd0d5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450"/>
            <a:ext cx="8682930" cy="6524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69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074" name="Picture 2" descr="C:\Users\6\Desktop\7844691f-1127-4b7f-9b46-e5a406e8d1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09550"/>
            <a:ext cx="8764463" cy="595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21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496943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584176"/>
          </a:xfrm>
        </p:spPr>
        <p:txBody>
          <a:bodyPr>
            <a:normAutofit/>
          </a:bodyPr>
          <a:lstStyle/>
          <a:p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6\Desktop\f09d006b-35d7-4b5c-9d46-76a834eb20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01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2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6\Desktop\f671fe5e-3794-4f60-abff-95387743cfb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68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564904"/>
            <a:ext cx="7956872" cy="35612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6146" name="Picture 2" descr="C:\Users\6\Desktop\0dfe6784-a898-4f98-a456-3b5d0d62df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60649"/>
            <a:ext cx="8754938" cy="590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7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1084</TotalTime>
  <Words>34</Words>
  <Application>Microsoft Office PowerPoint</Application>
  <PresentationFormat>Экран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6</cp:lastModifiedBy>
  <cp:revision>49</cp:revision>
  <cp:lastPrinted>2024-01-30T10:36:05Z</cp:lastPrinted>
  <dcterms:created xsi:type="dcterms:W3CDTF">2023-10-16T03:52:09Z</dcterms:created>
  <dcterms:modified xsi:type="dcterms:W3CDTF">2024-02-06T10:15:02Z</dcterms:modified>
</cp:coreProperties>
</file>